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72" r:id="rId2"/>
  </p:sldMasterIdLst>
  <p:notesMasterIdLst>
    <p:notesMasterId r:id="rId19"/>
  </p:notesMasterIdLst>
  <p:sldIdLst>
    <p:sldId id="305" r:id="rId3"/>
    <p:sldId id="309" r:id="rId4"/>
    <p:sldId id="320" r:id="rId5"/>
    <p:sldId id="317" r:id="rId6"/>
    <p:sldId id="314" r:id="rId7"/>
    <p:sldId id="310" r:id="rId8"/>
    <p:sldId id="313" r:id="rId9"/>
    <p:sldId id="321" r:id="rId10"/>
    <p:sldId id="311" r:id="rId11"/>
    <p:sldId id="303" r:id="rId12"/>
    <p:sldId id="298" r:id="rId13"/>
    <p:sldId id="286" r:id="rId14"/>
    <p:sldId id="315" r:id="rId15"/>
    <p:sldId id="322" r:id="rId16"/>
    <p:sldId id="323" r:id="rId17"/>
    <p:sldId id="324" r:id="rId18"/>
  </p:sldIdLst>
  <p:sldSz cx="12192000" cy="6858000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54" autoAdjust="0"/>
    <p:restoredTop sz="93672" autoAdjust="0"/>
  </p:normalViewPr>
  <p:slideViewPr>
    <p:cSldViewPr snapToGrid="0">
      <p:cViewPr>
        <p:scale>
          <a:sx n="119" d="100"/>
          <a:sy n="119" d="100"/>
        </p:scale>
        <p:origin x="-52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254982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1709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3079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8" tIns="45698" rIns="91418" bIns="45698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8" tIns="45698" rIns="91418" bIns="45698" anchor="t" anchorCtr="0">
            <a:noAutofit/>
          </a:bodyPr>
          <a:lstStyle>
            <a:lvl1pPr marL="457167" lvl="0" indent="-34287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32" lvl="1" indent="-3428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98" lvl="2" indent="-3428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64" lvl="3" indent="-3428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830" lvl="4" indent="-3428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94" lvl="5" indent="-3428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160" lvl="6" indent="-3428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327" lvl="7" indent="-3428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492" lvl="8" indent="-3428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8" tIns="45698" rIns="91418" bIns="45698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8" tIns="45698" rIns="91418" bIns="4569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8" tIns="45698" rIns="91418" bIns="4569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2" y="1956595"/>
            <a:ext cx="5811839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8" tIns="45698" rIns="91418" bIns="45698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4" y="-596106"/>
            <a:ext cx="5811839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8" tIns="45698" rIns="91418" bIns="45698" anchor="t" anchorCtr="0">
            <a:noAutofit/>
          </a:bodyPr>
          <a:lstStyle>
            <a:lvl1pPr marL="457167" lvl="0" indent="-34287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32" lvl="1" indent="-3428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98" lvl="2" indent="-3428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64" lvl="3" indent="-3428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830" lvl="4" indent="-3428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94" lvl="5" indent="-3428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160" lvl="6" indent="-3428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327" lvl="7" indent="-3428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492" lvl="8" indent="-3428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8" tIns="45698" rIns="91418" bIns="45698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8" tIns="45698" rIns="91418" bIns="4569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8" tIns="45698" rIns="91418" bIns="4569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buClrTx/>
                <a:buFontTx/>
                <a:buNone/>
              </a:pPr>
              <a:endParaRPr lang="en-US" sz="2400" kern="12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buClrTx/>
                <a:buFontTx/>
                <a:buNone/>
              </a:pPr>
              <a:endParaRPr lang="en-US" sz="2400" kern="1200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189100" y="5617773"/>
            <a:ext cx="9843913" cy="537211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1219140">
              <a:buClrTx/>
              <a:buFontTx/>
              <a:buNone/>
            </a:pPr>
            <a:endParaRPr lang="en-US" sz="24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19938" y="1016990"/>
            <a:ext cx="9572977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1219140">
              <a:buClrTx/>
              <a:buFontTx/>
              <a:buNone/>
            </a:pPr>
            <a:endParaRPr lang="en-US" sz="2400" kern="12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20804" y="1009652"/>
            <a:ext cx="9572977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1219140">
              <a:buClrTx/>
              <a:buFontTx/>
              <a:buNone/>
            </a:pPr>
            <a:endParaRPr lang="en-US" sz="2400" kern="1200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026034" y="702073"/>
            <a:ext cx="757108" cy="567831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0568399" y="655232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7"/>
            <a:ext cx="7631291" cy="1828091"/>
          </a:xfrm>
        </p:spPr>
        <p:txBody>
          <a:bodyPr anchor="b">
            <a:normAutofit/>
          </a:bodyPr>
          <a:lstStyle>
            <a:lvl1pPr>
              <a:defRPr sz="6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7" y="3736623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70" y="5357592"/>
            <a:ext cx="1618428" cy="365125"/>
          </a:xfrm>
        </p:spPr>
        <p:txBody>
          <a:bodyPr/>
          <a:lstStyle/>
          <a:p>
            <a:fld id="{C290A40C-184A-4762-A19B-199DFF8052E7}" type="datetime1">
              <a:rPr lang="ru-RU" smtClean="0">
                <a:solidFill>
                  <a:srgbClr val="073E87"/>
                </a:solidFill>
              </a:rPr>
              <a:pPr/>
              <a:t>25.09.2020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398" y="5357592"/>
            <a:ext cx="6713127" cy="365125"/>
          </a:xfrm>
        </p:spPr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246" y="5357592"/>
            <a:ext cx="738697" cy="365125"/>
          </a:xfrm>
        </p:spPr>
        <p:txBody>
          <a:bodyPr/>
          <a:lstStyle>
            <a:lvl1pPr algn="ctr">
              <a:defRPr/>
            </a:lvl1pPr>
          </a:lstStyle>
          <a:p>
            <a:fld id="{EE7CD5F2-8DB3-4CAA-B387-1F478B729D5E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323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958B-9001-4E30-804D-2863AD986E5B}" type="datetime1">
              <a:rPr lang="ru-RU" smtClean="0">
                <a:solidFill>
                  <a:srgbClr val="073E87"/>
                </a:solidFill>
              </a:rPr>
              <a:pPr/>
              <a:t>25.09.2020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5F2-8DB3-4CAA-B387-1F478B729D5E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083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40" y="2239433"/>
            <a:ext cx="8338725" cy="1362075"/>
          </a:xfrm>
        </p:spPr>
        <p:txBody>
          <a:bodyPr anchor="b"/>
          <a:lstStyle>
            <a:lvl1pPr algn="ctr">
              <a:defRPr sz="53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3" y="3725338"/>
            <a:ext cx="8308623" cy="1309511"/>
          </a:xfrm>
        </p:spPr>
        <p:txBody>
          <a:bodyPr anchor="t"/>
          <a:lstStyle>
            <a:lvl1pPr marL="0" indent="0" algn="ctr">
              <a:buNone/>
              <a:defRPr sz="2700">
                <a:solidFill>
                  <a:schemeClr val="tx2"/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B892-8EB6-4709-9D76-742A74518159}" type="datetime1">
              <a:rPr lang="ru-RU" smtClean="0">
                <a:solidFill>
                  <a:srgbClr val="073E87"/>
                </a:solidFill>
              </a:rPr>
              <a:pPr/>
              <a:t>25.09.2020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5F2-8DB3-4CAA-B387-1F478B729D5E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97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D7D5-BF74-450A-909E-4AAA4ACFC3BA}" type="datetime1">
              <a:rPr lang="ru-RU" smtClean="0">
                <a:solidFill>
                  <a:srgbClr val="073E87"/>
                </a:solidFill>
              </a:rPr>
              <a:pPr/>
              <a:t>25.09.2020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5F2-8DB3-4CAA-B387-1F478B729D5E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4"/>
            <a:ext cx="42672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61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3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700" b="1">
                <a:solidFill>
                  <a:schemeClr val="tx2"/>
                </a:solidFill>
              </a:defRPr>
            </a:lvl1pPr>
            <a:lvl2pPr marL="609570" indent="0">
              <a:buNone/>
              <a:defRPr sz="2700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00" b="1"/>
            </a:lvl4pPr>
            <a:lvl5pPr marL="2438278" indent="0">
              <a:buNone/>
              <a:defRPr sz="2100" b="1"/>
            </a:lvl5pPr>
            <a:lvl6pPr marL="3047848" indent="0">
              <a:buNone/>
              <a:defRPr sz="2100" b="1"/>
            </a:lvl6pPr>
            <a:lvl7pPr marL="3657418" indent="0">
              <a:buNone/>
              <a:defRPr sz="2100" b="1"/>
            </a:lvl7pPr>
            <a:lvl8pPr marL="4266987" indent="0">
              <a:buNone/>
              <a:defRPr sz="2100" b="1"/>
            </a:lvl8pPr>
            <a:lvl9pPr marL="4876557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700" b="1">
                <a:solidFill>
                  <a:schemeClr val="tx2"/>
                </a:solidFill>
              </a:defRPr>
            </a:lvl1pPr>
            <a:lvl2pPr marL="609570" indent="0">
              <a:buNone/>
              <a:defRPr sz="2700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00" b="1"/>
            </a:lvl4pPr>
            <a:lvl5pPr marL="2438278" indent="0">
              <a:buNone/>
              <a:defRPr sz="2100" b="1"/>
            </a:lvl5pPr>
            <a:lvl6pPr marL="3047848" indent="0">
              <a:buNone/>
              <a:defRPr sz="2100" b="1"/>
            </a:lvl6pPr>
            <a:lvl7pPr marL="3657418" indent="0">
              <a:buNone/>
              <a:defRPr sz="2100" b="1"/>
            </a:lvl7pPr>
            <a:lvl8pPr marL="4266987" indent="0">
              <a:buNone/>
              <a:defRPr sz="2100" b="1"/>
            </a:lvl8pPr>
            <a:lvl9pPr marL="4876557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0610C-FF9B-4E1A-99D2-54E63BF7AB97}" type="datetime1">
              <a:rPr lang="ru-RU" smtClean="0">
                <a:solidFill>
                  <a:srgbClr val="073E87"/>
                </a:solidFill>
              </a:rPr>
              <a:pPr/>
              <a:t>25.09.2020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5F2-8DB3-4CAA-B387-1F478B729D5E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09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487D2-389D-479C-9C94-DC6C86C986DB}" type="datetime1">
              <a:rPr lang="ru-RU" smtClean="0">
                <a:solidFill>
                  <a:srgbClr val="073E87"/>
                </a:solidFill>
              </a:rPr>
              <a:pPr/>
              <a:t>25.09.2020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5F2-8DB3-4CAA-B387-1F478B729D5E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181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63022-C432-4259-9AB7-BD9D9381D421}" type="datetime1">
              <a:rPr lang="ru-RU" smtClean="0">
                <a:solidFill>
                  <a:srgbClr val="073E87"/>
                </a:solidFill>
              </a:rPr>
              <a:pPr/>
              <a:t>25.09.2020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5F2-8DB3-4CAA-B387-1F478B729D5E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003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buClrTx/>
                <a:buFontTx/>
                <a:buNone/>
              </a:pPr>
              <a:endParaRPr lang="en-US" sz="2400" kern="120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buClrTx/>
                <a:buFontTx/>
                <a:buNone/>
              </a:pPr>
              <a:endParaRPr lang="en-US" sz="2400" kern="1200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842903" y="6058037"/>
            <a:ext cx="10295468" cy="537211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1219140">
              <a:buClrTx/>
              <a:buFontTx/>
              <a:buNone/>
            </a:pPr>
            <a:endParaRPr lang="en-US" sz="2400" kern="120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5958502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1219140">
              <a:buClrTx/>
              <a:buFontTx/>
              <a:buNone/>
            </a:pPr>
            <a:endParaRPr lang="en-US" sz="2400" kern="120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5961894" y="603504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1219140">
              <a:buClrTx/>
              <a:buFontTx/>
              <a:buNone/>
            </a:pPr>
            <a:endParaRPr lang="en-US" sz="2400" kern="12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998943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1219140">
              <a:buClrTx/>
              <a:buFontTx/>
              <a:buNone/>
            </a:pPr>
            <a:endParaRPr lang="en-US" sz="2400" kern="12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999747" y="576072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1219140">
              <a:buClrTx/>
              <a:buFontTx/>
              <a:buNone/>
            </a:pPr>
            <a:endParaRPr lang="en-US" sz="2400" kern="1200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9" y="293957"/>
            <a:ext cx="757108" cy="567831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4"/>
            <a:ext cx="4086436" cy="1503037"/>
          </a:xfrm>
        </p:spPr>
        <p:txBody>
          <a:bodyPr anchor="b">
            <a:normAutofit/>
          </a:bodyPr>
          <a:lstStyle>
            <a:lvl1pPr algn="ctr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9" y="1150997"/>
            <a:ext cx="4027723" cy="4625489"/>
          </a:xfrm>
        </p:spPr>
        <p:txBody>
          <a:bodyPr anchor="ctr"/>
          <a:lstStyle>
            <a:lvl1pPr>
              <a:defRPr sz="29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19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8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2100"/>
            </a:lvl1pPr>
            <a:lvl2pPr marL="609570" indent="0">
              <a:buNone/>
              <a:defRPr sz="1600"/>
            </a:lvl2pPr>
            <a:lvl3pPr marL="1219140" indent="0">
              <a:buNone/>
              <a:defRPr sz="1300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5603" y="5885672"/>
            <a:ext cx="1618428" cy="365125"/>
          </a:xfrm>
        </p:spPr>
        <p:txBody>
          <a:bodyPr/>
          <a:lstStyle/>
          <a:p>
            <a:fld id="{6F5B2480-08D5-4F2C-A07D-5947EB85F5D1}" type="datetime1">
              <a:rPr lang="ru-RU" smtClean="0">
                <a:solidFill>
                  <a:srgbClr val="073E87"/>
                </a:solidFill>
              </a:rPr>
              <a:pPr/>
              <a:t>25.09.2020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07" y="5829264"/>
            <a:ext cx="4696809" cy="365125"/>
          </a:xfrm>
        </p:spPr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6424" y="5896964"/>
            <a:ext cx="738697" cy="365125"/>
          </a:xfrm>
        </p:spPr>
        <p:txBody>
          <a:bodyPr/>
          <a:lstStyle/>
          <a:p>
            <a:fld id="{EE7CD5F2-8DB3-4CAA-B387-1F478B729D5E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76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buClrTx/>
                <a:buFontTx/>
                <a:buNone/>
              </a:pPr>
              <a:endParaRPr lang="en-US" sz="2400" kern="120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buClrTx/>
                <a:buFontTx/>
                <a:buNone/>
              </a:pPr>
              <a:endParaRPr lang="en-US" sz="2400" kern="1200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903" y="6058037"/>
            <a:ext cx="10295468" cy="537211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1219140">
              <a:buClrTx/>
              <a:buFontTx/>
              <a:buNone/>
            </a:pPr>
            <a:endParaRPr lang="en-US" sz="2400" kern="12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998943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1219140">
              <a:buClrTx/>
              <a:buFontTx/>
              <a:buNone/>
            </a:pPr>
            <a:endParaRPr lang="en-US" sz="2400" kern="12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993415" y="575769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1219140">
              <a:buClrTx/>
              <a:buFontTx/>
              <a:buNone/>
            </a:pPr>
            <a:endParaRPr lang="en-US" sz="2400" kern="120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5958502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1219140">
              <a:buClrTx/>
              <a:buFontTx/>
              <a:buNone/>
            </a:pPr>
            <a:endParaRPr lang="en-US" sz="2400" kern="120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5953030" y="603920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1219140">
              <a:buClrTx/>
              <a:buFontTx/>
              <a:buNone/>
            </a:pPr>
            <a:endParaRPr lang="en-US" sz="2400" kern="1200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9" y="293957"/>
            <a:ext cx="757108" cy="567831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93" y="1207274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609570" indent="0">
              <a:buNone/>
              <a:defRPr sz="3700"/>
            </a:lvl2pPr>
            <a:lvl3pPr marL="1219140" indent="0">
              <a:buNone/>
              <a:defRPr sz="3200"/>
            </a:lvl3pPr>
            <a:lvl4pPr marL="1828709" indent="0">
              <a:buNone/>
              <a:defRPr sz="2700"/>
            </a:lvl4pPr>
            <a:lvl5pPr marL="2438278" indent="0">
              <a:buNone/>
              <a:defRPr sz="2700"/>
            </a:lvl5pPr>
            <a:lvl6pPr marL="3047848" indent="0">
              <a:buNone/>
              <a:defRPr sz="2700"/>
            </a:lvl6pPr>
            <a:lvl7pPr marL="3657418" indent="0">
              <a:buNone/>
              <a:defRPr sz="2700"/>
            </a:lvl7pPr>
            <a:lvl8pPr marL="4266987" indent="0">
              <a:buNone/>
              <a:defRPr sz="2700"/>
            </a:lvl8pPr>
            <a:lvl9pPr marL="4876557" indent="0">
              <a:buNone/>
              <a:defRPr sz="27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2100"/>
            </a:lvl1pPr>
            <a:lvl2pPr marL="609570" indent="0">
              <a:buNone/>
              <a:defRPr sz="1600"/>
            </a:lvl2pPr>
            <a:lvl3pPr marL="1219140" indent="0">
              <a:buNone/>
              <a:defRPr sz="1300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1254" y="5888740"/>
            <a:ext cx="1618428" cy="365125"/>
          </a:xfrm>
        </p:spPr>
        <p:txBody>
          <a:bodyPr/>
          <a:lstStyle/>
          <a:p>
            <a:fld id="{E352A268-D9F9-4FE9-9253-5B7B8A9B9652}" type="datetime1">
              <a:rPr lang="ru-RU" smtClean="0">
                <a:solidFill>
                  <a:srgbClr val="073E87"/>
                </a:solidFill>
              </a:rPr>
              <a:pPr/>
              <a:t>25.09.2020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28" y="5831040"/>
            <a:ext cx="4425391" cy="365125"/>
          </a:xfrm>
        </p:spPr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2789" y="5900028"/>
            <a:ext cx="738697" cy="365125"/>
          </a:xfrm>
        </p:spPr>
        <p:txBody>
          <a:bodyPr/>
          <a:lstStyle/>
          <a:p>
            <a:fld id="{EE7CD5F2-8DB3-4CAA-B387-1F478B729D5E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260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49" y="1709742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8" tIns="45698" rIns="91418" bIns="45698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8" tIns="45698" rIns="91418" bIns="45698" anchor="t" anchorCtr="0">
            <a:noAutofit/>
          </a:bodyPr>
          <a:lstStyle>
            <a:lvl1pPr marL="457167" lvl="0" indent="-22858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332" lvl="1" indent="-22858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498" lvl="2" indent="-22858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900">
                <a:solidFill>
                  <a:srgbClr val="888888"/>
                </a:solidFill>
              </a:defRPr>
            </a:lvl3pPr>
            <a:lvl4pPr marL="1828664" lvl="3" indent="-22858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5830" lvl="4" indent="-22858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2994" lvl="5" indent="-22858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160" lvl="6" indent="-22858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327" lvl="7" indent="-22858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492" lvl="8" indent="-22858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8" tIns="45698" rIns="91418" bIns="45698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8" tIns="45698" rIns="91418" bIns="4569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8" tIns="45698" rIns="91418" bIns="4569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DDE47-4655-4FB8-8883-F67F5AF360A4}" type="datetime1">
              <a:rPr lang="ru-RU" smtClean="0">
                <a:solidFill>
                  <a:srgbClr val="073E87"/>
                </a:solidFill>
              </a:rPr>
              <a:pPr/>
              <a:t>25.09.2020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5F2-8DB3-4CAA-B387-1F478B729D5E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6912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7" y="925694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3" y="1106313"/>
            <a:ext cx="690503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54A41-B6C2-4374-8A5D-8D1119962917}" type="datetime1">
              <a:rPr lang="ru-RU" smtClean="0">
                <a:solidFill>
                  <a:srgbClr val="073E87"/>
                </a:solidFill>
              </a:rPr>
              <a:pPr/>
              <a:t>25.09.2020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CD5F2-8DB3-4CAA-B387-1F478B729D5E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216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8" tIns="45698" rIns="91418" bIns="45698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8" tIns="45698" rIns="91418" bIns="45698" anchor="t" anchorCtr="0">
            <a:noAutofit/>
          </a:bodyPr>
          <a:lstStyle>
            <a:lvl1pPr marL="457167" lvl="0" indent="-34287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32" lvl="1" indent="-3428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98" lvl="2" indent="-3428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64" lvl="3" indent="-3428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830" lvl="4" indent="-3428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94" lvl="5" indent="-3428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160" lvl="6" indent="-3428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327" lvl="7" indent="-3428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492" lvl="8" indent="-3428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4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8" tIns="45698" rIns="91418" bIns="45698" anchor="t" anchorCtr="0">
            <a:noAutofit/>
          </a:bodyPr>
          <a:lstStyle>
            <a:lvl1pPr marL="457167" lvl="0" indent="-34287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32" lvl="1" indent="-3428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98" lvl="2" indent="-3428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64" lvl="3" indent="-3428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830" lvl="4" indent="-3428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94" lvl="5" indent="-3428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160" lvl="6" indent="-3428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327" lvl="7" indent="-3428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492" lvl="8" indent="-3428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8" tIns="45698" rIns="91418" bIns="45698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8" tIns="45698" rIns="91418" bIns="4569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8" tIns="45698" rIns="91418" bIns="4569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8" tIns="45698" rIns="91418" bIns="45698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8" tIns="45698" rIns="91418" bIns="45698" anchor="b" anchorCtr="0">
            <a:noAutofit/>
          </a:bodyPr>
          <a:lstStyle>
            <a:lvl1pPr marL="457167" lvl="0" indent="-22858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32" lvl="1" indent="-22858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98" lvl="2" indent="-22858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900" b="1"/>
            </a:lvl3pPr>
            <a:lvl4pPr marL="1828664" lvl="3" indent="-22858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830" lvl="4" indent="-22858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94" lvl="5" indent="-22858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160" lvl="6" indent="-22858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327" lvl="7" indent="-22858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492" lvl="8" indent="-22858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8" tIns="45698" rIns="91418" bIns="45698" anchor="t" anchorCtr="0">
            <a:noAutofit/>
          </a:bodyPr>
          <a:lstStyle>
            <a:lvl1pPr marL="457167" lvl="0" indent="-34287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32" lvl="1" indent="-3428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98" lvl="2" indent="-3428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64" lvl="3" indent="-3428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830" lvl="4" indent="-3428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94" lvl="5" indent="-3428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160" lvl="6" indent="-3428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327" lvl="7" indent="-3428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492" lvl="8" indent="-3428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3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8" tIns="45698" rIns="91418" bIns="45698" anchor="b" anchorCtr="0">
            <a:noAutofit/>
          </a:bodyPr>
          <a:lstStyle>
            <a:lvl1pPr marL="457167" lvl="0" indent="-22858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32" lvl="1" indent="-22858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98" lvl="2" indent="-22858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900" b="1"/>
            </a:lvl3pPr>
            <a:lvl4pPr marL="1828664" lvl="3" indent="-22858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830" lvl="4" indent="-22858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94" lvl="5" indent="-22858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160" lvl="6" indent="-22858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327" lvl="7" indent="-22858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492" lvl="8" indent="-22858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3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8" tIns="45698" rIns="91418" bIns="45698" anchor="t" anchorCtr="0">
            <a:noAutofit/>
          </a:bodyPr>
          <a:lstStyle>
            <a:lvl1pPr marL="457167" lvl="0" indent="-34287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32" lvl="1" indent="-3428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98" lvl="2" indent="-3428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64" lvl="3" indent="-3428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830" lvl="4" indent="-3428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94" lvl="5" indent="-3428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160" lvl="6" indent="-3428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327" lvl="7" indent="-3428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492" lvl="8" indent="-3428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8" tIns="45698" rIns="91418" bIns="45698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8" tIns="45698" rIns="91418" bIns="4569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8" tIns="45698" rIns="91418" bIns="4569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8" tIns="45698" rIns="91418" bIns="45698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8" tIns="45698" rIns="91418" bIns="45698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8" tIns="45698" rIns="91418" bIns="4569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8" tIns="45698" rIns="91418" bIns="4569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8" tIns="45698" rIns="91418" bIns="45698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8" tIns="45698" rIns="91418" bIns="4569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8" tIns="45698" rIns="91418" bIns="4569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8" tIns="45698" rIns="91418" bIns="45698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8" tIns="45698" rIns="91418" bIns="45698" anchor="t" anchorCtr="0">
            <a:noAutofit/>
          </a:bodyPr>
          <a:lstStyle>
            <a:lvl1pPr marL="457167" lvl="0" indent="-43176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332" lvl="1" indent="-40637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498" lvl="2" indent="-38097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664" lvl="3" indent="-3555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5830" lvl="4" indent="-3555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2994" lvl="5" indent="-3555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160" lvl="6" indent="-3555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327" lvl="7" indent="-3555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492" lvl="8" indent="-3555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2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8" tIns="45698" rIns="91418" bIns="45698" anchor="t" anchorCtr="0">
            <a:noAutofit/>
          </a:bodyPr>
          <a:lstStyle>
            <a:lvl1pPr marL="457167" lvl="0" indent="-22858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332" lvl="1" indent="-22858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500"/>
            </a:lvl2pPr>
            <a:lvl3pPr marL="1371498" lvl="2" indent="-22858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664" lvl="3" indent="-22858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4pPr>
            <a:lvl5pPr marL="2285830" lvl="4" indent="-22858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5pPr>
            <a:lvl6pPr marL="2742994" lvl="5" indent="-22858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6pPr>
            <a:lvl7pPr marL="3200160" lvl="6" indent="-22858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7pPr>
            <a:lvl8pPr marL="3657327" lvl="7" indent="-22858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8pPr>
            <a:lvl9pPr marL="4114492" lvl="8" indent="-22858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8" tIns="45698" rIns="91418" bIns="45698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8" tIns="45698" rIns="91418" bIns="4569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8" tIns="45698" rIns="91418" bIns="4569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8" tIns="45698" rIns="91418" bIns="45698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8" tIns="45698" rIns="91418" bIns="45698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2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8" tIns="45698" rIns="91418" bIns="45698" anchor="t" anchorCtr="0">
            <a:noAutofit/>
          </a:bodyPr>
          <a:lstStyle>
            <a:lvl1pPr marL="457167" lvl="0" indent="-22858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332" lvl="1" indent="-22858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500"/>
            </a:lvl2pPr>
            <a:lvl3pPr marL="1371498" lvl="2" indent="-22858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664" lvl="3" indent="-22858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4pPr>
            <a:lvl5pPr marL="2285830" lvl="4" indent="-22858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5pPr>
            <a:lvl6pPr marL="2742994" lvl="5" indent="-22858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6pPr>
            <a:lvl7pPr marL="3200160" lvl="6" indent="-22858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7pPr>
            <a:lvl8pPr marL="3657327" lvl="7" indent="-22858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8pPr>
            <a:lvl9pPr marL="4114492" lvl="8" indent="-22858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8" tIns="45698" rIns="91418" bIns="45698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8" tIns="45698" rIns="91418" bIns="4569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8" tIns="45698" rIns="91418" bIns="4569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8" tIns="45698" rIns="91418" bIns="45698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3" y="-1256507"/>
            <a:ext cx="4351339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8" tIns="45698" rIns="91418" bIns="45698" anchor="t" anchorCtr="0">
            <a:noAutofit/>
          </a:bodyPr>
          <a:lstStyle>
            <a:lvl1pPr marL="457167" lvl="0" indent="-34287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32" lvl="1" indent="-3428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98" lvl="2" indent="-3428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64" lvl="3" indent="-3428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830" lvl="4" indent="-3428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94" lvl="5" indent="-3428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160" lvl="6" indent="-3428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327" lvl="7" indent="-3428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492" lvl="8" indent="-34287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8" tIns="45698" rIns="91418" bIns="45698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8" tIns="45698" rIns="91418" bIns="4569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8" tIns="45698" rIns="91418" bIns="4569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8" tIns="45698" rIns="91418" bIns="45698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8" tIns="45698" rIns="91418" bIns="45698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8" tIns="45698" rIns="91418" bIns="45698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8" tIns="45698" rIns="91418" bIns="45698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8" tIns="45698" rIns="91418" bIns="45698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buClrTx/>
                <a:buFontTx/>
                <a:buNone/>
              </a:pPr>
              <a:endParaRPr lang="en-US" sz="2400" kern="12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buClrTx/>
                <a:buFontTx/>
                <a:buNone/>
              </a:pPr>
              <a:endParaRPr lang="en-US" sz="2400" kern="1200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3" y="6069329"/>
            <a:ext cx="10561321" cy="537211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1219140">
              <a:buClrTx/>
              <a:buFontTx/>
              <a:buNone/>
            </a:pPr>
            <a:endParaRPr lang="en-US" sz="24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5360" y="575309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1219140">
              <a:buClrTx/>
              <a:buFontTx/>
              <a:buNone/>
            </a:pPr>
            <a:endParaRPr lang="en-US" sz="2400" kern="12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5360" y="576072"/>
            <a:ext cx="102616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1219140">
              <a:buClrTx/>
              <a:buFontTx/>
              <a:buNone/>
            </a:pPr>
            <a:endParaRPr lang="en-US" sz="2400" kern="1200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724994" y="273094"/>
            <a:ext cx="757108" cy="567831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10914593" y="203675"/>
            <a:ext cx="566928" cy="75590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031" y="817584"/>
            <a:ext cx="9286993" cy="1202485"/>
          </a:xfrm>
          <a:prstGeom prst="rect">
            <a:avLst/>
          </a:prstGeom>
        </p:spPr>
        <p:txBody>
          <a:bodyPr vert="horz" lIns="121914" tIns="60957" rIns="121914" bIns="6095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3" y="2119259"/>
            <a:ext cx="8261873" cy="3603812"/>
          </a:xfrm>
          <a:prstGeom prst="rect">
            <a:avLst/>
          </a:prstGeom>
        </p:spPr>
        <p:txBody>
          <a:bodyPr vert="horz" lIns="121914" tIns="60957" rIns="121914" bIns="60957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123" y="5809152"/>
            <a:ext cx="1618428" cy="365125"/>
          </a:xfrm>
          <a:prstGeom prst="rect">
            <a:avLst/>
          </a:prstGeom>
        </p:spPr>
        <p:txBody>
          <a:bodyPr vert="horz" lIns="121914" tIns="60957" rIns="121914" bIns="60957" rtlCol="0" anchor="ctr"/>
          <a:lstStyle>
            <a:lvl1pPr algn="r">
              <a:defRPr sz="16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defTabSz="1219140">
              <a:buClrTx/>
            </a:pPr>
            <a:fld id="{8E85F1E9-98F3-4A99-87D3-BA484F295DC5}" type="datetime1">
              <a:rPr lang="ru-RU" kern="1200" smtClean="0">
                <a:solidFill>
                  <a:srgbClr val="073E87"/>
                </a:solidFill>
                <a:ea typeface="+mn-ea"/>
                <a:cs typeface="+mn-cs"/>
              </a:rPr>
              <a:pPr defTabSz="1219140">
                <a:buClrTx/>
              </a:pPr>
              <a:t>25.09.2020</a:t>
            </a:fld>
            <a:endParaRPr lang="ru-RU" kern="1200">
              <a:solidFill>
                <a:srgbClr val="073E87"/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3" y="5809152"/>
            <a:ext cx="7386917" cy="365125"/>
          </a:xfrm>
          <a:prstGeom prst="rect">
            <a:avLst/>
          </a:prstGeom>
        </p:spPr>
        <p:txBody>
          <a:bodyPr vert="horz" lIns="121914" tIns="60957" rIns="121914" bIns="60957" rtlCol="0" anchor="ctr"/>
          <a:lstStyle>
            <a:lvl1pPr algn="l">
              <a:defRPr sz="19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defTabSz="1219140">
              <a:buClrTx/>
            </a:pPr>
            <a:endParaRPr lang="ru-RU" kern="1200">
              <a:solidFill>
                <a:srgbClr val="073E87"/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6942" y="5809152"/>
            <a:ext cx="738697" cy="365125"/>
          </a:xfrm>
          <a:prstGeom prst="rect">
            <a:avLst/>
          </a:prstGeom>
        </p:spPr>
        <p:txBody>
          <a:bodyPr vert="horz" lIns="121914" tIns="60957" rIns="121914" bIns="60957" rtlCol="0" anchor="ctr"/>
          <a:lstStyle>
            <a:lvl1pPr algn="r">
              <a:defRPr sz="19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defTabSz="1219140">
              <a:buClrTx/>
            </a:pPr>
            <a:fld id="{EE7CD5F2-8DB3-4CAA-B387-1F478B729D5E}" type="slidenum">
              <a:rPr lang="ru-RU" kern="1200" smtClean="0">
                <a:solidFill>
                  <a:srgbClr val="073E87"/>
                </a:solidFill>
                <a:ea typeface="+mn-ea"/>
                <a:cs typeface="+mn-cs"/>
              </a:rPr>
              <a:pPr defTabSz="1219140">
                <a:buClrTx/>
              </a:pPr>
              <a:t>‹#›</a:t>
            </a:fld>
            <a:endParaRPr lang="ru-RU" kern="1200">
              <a:solidFill>
                <a:srgbClr val="073E87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8943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121914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42" indent="-365742" algn="l" defTabSz="121914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53397" indent="-365742" algn="l" defTabSz="121914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indent="-304784" algn="l" defTabSz="121914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06795" indent="-304784" algn="l" defTabSz="121914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450" indent="-304784" algn="l" defTabSz="121914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06" indent="-304784" algn="l" defTabSz="121914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69762" indent="-304784" algn="l" defTabSz="121914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418" indent="-304784" algn="l" defTabSz="121914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45072" indent="-304784" algn="l" defTabSz="121914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Анализ результатов ЕГЭ-2020 </a:t>
            </a:r>
            <a:br>
              <a:rPr lang="ru-RU" sz="32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2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 физике выпускников общеобразовательных учреждений  </a:t>
            </a:r>
            <a:r>
              <a:rPr lang="ru-RU" sz="32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г.Казани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1589" y="3909053"/>
            <a:ext cx="7616239" cy="1524000"/>
          </a:xfrm>
        </p:spPr>
        <p:txBody>
          <a:bodyPr>
            <a:normAutofit/>
          </a:bodyPr>
          <a:lstStyle/>
          <a:p>
            <a:pPr algn="r"/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>
                <a:latin typeface="Times New Roman" pitchFamily="18" charset="0"/>
                <a:cs typeface="Times New Roman" pitchFamily="18" charset="0"/>
              </a:rPr>
              <a:t>Садыкова З.Ф., </a:t>
            </a:r>
          </a:p>
          <a:p>
            <a:pPr algn="r"/>
            <a:r>
              <a:rPr lang="ru-RU" sz="2400">
                <a:latin typeface="Times New Roman" pitchFamily="18" charset="0"/>
                <a:cs typeface="Times New Roman" pitchFamily="18" charset="0"/>
              </a:rPr>
              <a:t>методист ИМО УО г.Казани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220757"/>
            <a:ext cx="864096" cy="983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721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ОУ с результатами ниже</a:t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минимального порога</a:t>
            </a:r>
            <a:endParaRPr lang="ru-RU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562507"/>
              </p:ext>
            </p:extLst>
          </p:nvPr>
        </p:nvGraphicFramePr>
        <p:xfrm>
          <a:off x="778043" y="1628275"/>
          <a:ext cx="10154652" cy="413284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258098"/>
                <a:gridCol w="8896554"/>
              </a:tblGrid>
              <a:tr h="3619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"/>
                        </a:rPr>
                        <a:t>Ниже порога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"/>
                        </a:rPr>
                        <a:t>ОУ</a:t>
                      </a:r>
                    </a:p>
                  </a:txBody>
                  <a:tcPr marL="9525" marR="9525" marT="9525" marB="0" anchor="ctr"/>
                </a:tc>
              </a:tr>
              <a:tr h="4577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447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Н-С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л.177 (1), 85 (2), 91 (1), 170 (1), г.179 (1), 71 (1), 165 (2)</a:t>
                      </a:r>
                    </a:p>
                  </a:txBody>
                  <a:tcPr marL="9525" marR="9525" marT="9525" marB="0" anchor="ctr"/>
                </a:tc>
              </a:tr>
              <a:tr h="447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67 (1),70 (1)</a:t>
                      </a:r>
                    </a:p>
                  </a:txBody>
                  <a:tcPr marL="9525" marR="9525" marT="9525" marB="0" anchor="ctr"/>
                </a:tc>
              </a:tr>
              <a:tr h="2475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87 (1)</a:t>
                      </a:r>
                    </a:p>
                  </a:txBody>
                  <a:tcPr marL="9525" marR="9525" marT="9525" marB="0" anchor="ctr"/>
                </a:tc>
              </a:tr>
              <a:tr h="6706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6493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П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л.83-2, 100-1</a:t>
                      </a:r>
                    </a:p>
                  </a:txBody>
                  <a:tcPr marL="9525" marR="9525" marT="9525" marB="0" anchor="ctr"/>
                </a:tc>
              </a:tr>
              <a:tr h="6280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С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"/>
                        </a:rPr>
                        <a:t>шк.124(2)</a:t>
                      </a:r>
                    </a:p>
                  </a:txBody>
                  <a:tcPr marL="9525" marR="9525" marT="9525" marB="0" anchor="ctr"/>
                </a:tc>
              </a:tr>
              <a:tr h="2235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/>
                        </a:rPr>
                        <a:t>Казань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Arial"/>
                        </a:rPr>
                        <a:t>17</a:t>
                      </a:r>
                      <a:endParaRPr lang="ru-RU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7490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754096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100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баллов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7429-77F2-4EFF-A7E8-9823E86DCD8B}" type="slidenum">
              <a:rPr lang="ru-RU" smtClean="0"/>
              <a:t>11</a:t>
            </a:fld>
            <a:endParaRPr lang="ru-RU"/>
          </a:p>
        </p:txBody>
      </p:sp>
      <p:pic>
        <p:nvPicPr>
          <p:cNvPr id="4" name="Picture 2" descr="C:\Users\Администратор\Desktop\Казанское образование 2009-2019\тасср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99"/>
          <a:stretch/>
        </p:blipFill>
        <p:spPr bwMode="auto">
          <a:xfrm>
            <a:off x="10068952" y="6405331"/>
            <a:ext cx="2119963" cy="33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314978"/>
              </p:ext>
            </p:extLst>
          </p:nvPr>
        </p:nvGraphicFramePr>
        <p:xfrm>
          <a:off x="431369" y="1124743"/>
          <a:ext cx="9907768" cy="141793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4183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777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116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4218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Предмет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Количество </a:t>
                      </a:r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100-балльных</a:t>
                      </a:r>
                      <a:r>
                        <a:rPr lang="ru-RU" sz="13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работ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49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2019 год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2020 год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0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Физика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6</a:t>
                      </a:r>
                      <a:endParaRPr lang="ru-RU" sz="2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2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4237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39349" y="133160"/>
            <a:ext cx="10561173" cy="1116848"/>
          </a:xfrm>
        </p:spPr>
        <p:txBody>
          <a:bodyPr>
            <a:noAutofit/>
          </a:bodyPr>
          <a:lstStyle/>
          <a:p>
            <a:r>
              <a:rPr lang="ru-RU" sz="43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УЧРЕЖДЕНИЯ, ПОДГОТОВИВШИЕ </a:t>
            </a:r>
            <a:br>
              <a:rPr lang="ru-RU" sz="43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43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100 БАЛЛЬНИКОВ</a:t>
            </a:r>
          </a:p>
        </p:txBody>
      </p:sp>
      <p:sp>
        <p:nvSpPr>
          <p:cNvPr id="4" name="Прямоугольник 3"/>
          <p:cNvSpPr/>
          <p:nvPr/>
        </p:nvSpPr>
        <p:spPr>
          <a:xfrm rot="16200000">
            <a:off x="2855771" y="-1574283"/>
            <a:ext cx="227300" cy="593883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9" tIns="60954" rIns="121909" bIns="60954"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16200000">
            <a:off x="8965705" y="-1722894"/>
            <a:ext cx="238687" cy="622467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9" tIns="60954" rIns="121909" bIns="60954" rtlCol="0" anchor="ctr"/>
          <a:lstStyle/>
          <a:p>
            <a:pPr algn="ctr"/>
            <a:endParaRPr lang="ru-RU"/>
          </a:p>
        </p:txBody>
      </p:sp>
      <p:sp>
        <p:nvSpPr>
          <p:cNvPr id="18" name="Номер слайда 6"/>
          <p:cNvSpPr txBox="1">
            <a:spLocks/>
          </p:cNvSpPr>
          <p:nvPr/>
        </p:nvSpPr>
        <p:spPr>
          <a:xfrm>
            <a:off x="4431815" y="6503644"/>
            <a:ext cx="2844800" cy="365125"/>
          </a:xfrm>
          <a:prstGeom prst="rect">
            <a:avLst/>
          </a:prstGeom>
        </p:spPr>
        <p:txBody>
          <a:bodyPr vert="horz" lIns="121909" tIns="60954" rIns="121909" bIns="60954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8FEB2EE-0189-43C0-99CC-38FE324BA7B9}" type="slidenum">
              <a:rPr lang="ru-RU" smtClean="0"/>
              <a:pPr algn="ctr"/>
              <a:t>12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12552" y="1604802"/>
            <a:ext cx="6263501" cy="2174942"/>
          </a:xfrm>
          <a:prstGeom prst="rect">
            <a:avLst/>
          </a:prstGeom>
          <a:noFill/>
        </p:spPr>
        <p:txBody>
          <a:bodyPr wrap="square" lIns="121909" tIns="60954" rIns="121909" bIns="60954" rtlCol="0">
            <a:spAutoFit/>
          </a:bodyPr>
          <a:lstStyle/>
          <a:p>
            <a:pPr marL="380962" indent="-380962">
              <a:lnSpc>
                <a:spcPts val="4000"/>
              </a:lnSpc>
              <a:buFont typeface="Courier New" pitchFamily="49" charset="0"/>
              <a:buChar char="o"/>
            </a:pPr>
            <a:r>
              <a:rPr lang="ru-RU" sz="3200" b="1" dirty="0" smtClean="0">
                <a:solidFill>
                  <a:srgbClr val="C00000"/>
                </a:solidFill>
              </a:rPr>
              <a:t>1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- Лицей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№131</a:t>
            </a:r>
          </a:p>
          <a:p>
            <a:pPr marL="380962" indent="-380962">
              <a:lnSpc>
                <a:spcPts val="4000"/>
              </a:lnSpc>
              <a:buFont typeface="Courier New" pitchFamily="49" charset="0"/>
              <a:buChar char="o"/>
            </a:pPr>
            <a:r>
              <a:rPr lang="ru-RU" sz="3200" b="1" dirty="0">
                <a:solidFill>
                  <a:srgbClr val="C00000"/>
                </a:solidFill>
              </a:rPr>
              <a:t>1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- IT-лицей К(П)ФУ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 marL="380962" indent="-380962">
              <a:lnSpc>
                <a:spcPts val="4000"/>
              </a:lnSpc>
              <a:buFont typeface="Courier New" pitchFamily="49" charset="0"/>
              <a:buChar char="o"/>
            </a:pPr>
            <a:r>
              <a:rPr lang="ru-RU" sz="3200" b="1" dirty="0">
                <a:solidFill>
                  <a:srgbClr val="C00000"/>
                </a:solidFill>
              </a:rPr>
              <a:t>1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- Гимназия № 19</a:t>
            </a:r>
          </a:p>
          <a:p>
            <a:pPr marL="380962" indent="-380962">
              <a:lnSpc>
                <a:spcPts val="4000"/>
              </a:lnSpc>
              <a:buFont typeface="Courier New" pitchFamily="49" charset="0"/>
              <a:buChar char="o"/>
            </a:pPr>
            <a:r>
              <a:rPr lang="ru-RU" sz="3200" dirty="0" smtClean="0">
                <a:solidFill>
                  <a:srgbClr val="C00000"/>
                </a:solidFill>
              </a:rPr>
              <a:t>1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-Гимназия № 126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08237" y="2061281"/>
            <a:ext cx="2881139" cy="10156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121909" tIns="60954" rIns="121909" bIns="60954" rtlCol="0">
            <a:spAutoFit/>
          </a:bodyPr>
          <a:lstStyle/>
          <a:p>
            <a:pPr algn="ctr"/>
            <a:r>
              <a:rPr lang="ru-RU" sz="4300" b="1" dirty="0" smtClean="0">
                <a:solidFill>
                  <a:srgbClr val="C00000"/>
                </a:solidFill>
              </a:rPr>
              <a:t>4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результата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90842" y="4293101"/>
            <a:ext cx="3715929" cy="10156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121909" tIns="60954" rIns="121909" bIns="60954" rtlCol="0">
            <a:spAutoFit/>
          </a:bodyPr>
          <a:lstStyle/>
          <a:p>
            <a:pPr algn="ctr"/>
            <a:r>
              <a:rPr lang="ru-RU" sz="4300" b="1" dirty="0" smtClean="0">
                <a:solidFill>
                  <a:srgbClr val="C00000"/>
                </a:solidFill>
              </a:rPr>
              <a:t>4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общеобразовательных учреждения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9216756" y="3323219"/>
            <a:ext cx="864096" cy="873868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9" tIns="60954" rIns="121909" bIns="60954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09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39349" y="133160"/>
            <a:ext cx="10561173" cy="1116848"/>
          </a:xfrm>
        </p:spPr>
        <p:txBody>
          <a:bodyPr>
            <a:noAutofit/>
          </a:bodyPr>
          <a:lstStyle/>
          <a:p>
            <a:pPr algn="ctr"/>
            <a:r>
              <a:rPr lang="ru-RU" sz="43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ПОВЫШЕНИЕ </a:t>
            </a:r>
            <a:r>
              <a:rPr lang="ru-RU" sz="43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КАЧЕСТВА ОБРАЗОВАНИЯ</a:t>
            </a:r>
            <a:endParaRPr lang="ru-RU" sz="4300" b="1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6200000">
            <a:off x="5882757" y="-4222942"/>
            <a:ext cx="238687" cy="1122477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8" name="Номер слайда 6"/>
          <p:cNvSpPr txBox="1">
            <a:spLocks/>
          </p:cNvSpPr>
          <p:nvPr/>
        </p:nvSpPr>
        <p:spPr>
          <a:xfrm>
            <a:off x="6593305" y="5438275"/>
            <a:ext cx="1459832" cy="1430495"/>
          </a:xfrm>
          <a:prstGeom prst="rect">
            <a:avLst/>
          </a:prstGeom>
        </p:spPr>
        <p:txBody>
          <a:bodyPr vert="horz" lIns="121912" tIns="60956" rIns="121912" bIns="60956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8FEB2EE-0189-43C0-99CC-38FE324BA7B9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algn="ctr"/>
              <a:t>13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2" descr="\\192.168.184.2\personal\Бухарова Л.Г\bnr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99" y="1572126"/>
            <a:ext cx="5486401" cy="128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11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11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6" descr="11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203032" y="2943616"/>
            <a:ext cx="258278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latin typeface="Times New Roman"/>
                <a:ea typeface="Calibri"/>
              </a:rPr>
              <a:t>Эткеева</a:t>
            </a:r>
            <a:r>
              <a:rPr lang="ru-RU" sz="2000" b="1" dirty="0" smtClean="0">
                <a:latin typeface="Times New Roman"/>
                <a:ea typeface="Calibri"/>
              </a:rPr>
              <a:t> Маргарита Геннадьевна, </a:t>
            </a:r>
            <a:r>
              <a:rPr lang="ru-RU" sz="1400" dirty="0" smtClean="0">
                <a:latin typeface="Times New Roman"/>
                <a:ea typeface="Calibri"/>
              </a:rPr>
              <a:t>учитель физики МБОУ </a:t>
            </a:r>
            <a:r>
              <a:rPr lang="ru-RU" sz="1400" dirty="0">
                <a:latin typeface="Times New Roman"/>
                <a:ea typeface="Calibri"/>
              </a:rPr>
              <a:t>«Гимназия №</a:t>
            </a:r>
            <a:r>
              <a:rPr lang="ru-RU" sz="1400" dirty="0" smtClean="0">
                <a:latin typeface="Times New Roman"/>
                <a:ea typeface="Calibri"/>
              </a:rPr>
              <a:t>94» Московского района</a:t>
            </a:r>
            <a:endParaRPr lang="ru-RU" sz="1100" dirty="0">
              <a:effectLst/>
              <a:latin typeface="Times New Roman"/>
              <a:ea typeface="Calibri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02100" y="4207154"/>
            <a:ext cx="28371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latin typeface="Times New Roman"/>
              <a:ea typeface="Calibri"/>
            </a:endParaRPr>
          </a:p>
          <a:p>
            <a:pPr algn="ctr"/>
            <a:r>
              <a:rPr lang="ru-RU" sz="2000" b="1" dirty="0" err="1" smtClean="0">
                <a:latin typeface="Times New Roman"/>
                <a:ea typeface="Calibri"/>
              </a:rPr>
              <a:t>Маннанов</a:t>
            </a:r>
            <a:r>
              <a:rPr lang="ru-RU" sz="2000" b="1" dirty="0" smtClean="0">
                <a:latin typeface="Times New Roman"/>
                <a:ea typeface="Calibri"/>
              </a:rPr>
              <a:t> Марат </a:t>
            </a:r>
            <a:r>
              <a:rPr lang="ru-RU" sz="2000" b="1" dirty="0" err="1" smtClean="0">
                <a:latin typeface="Times New Roman"/>
                <a:ea typeface="Calibri"/>
              </a:rPr>
              <a:t>Шамилевич</a:t>
            </a:r>
            <a:r>
              <a:rPr lang="ru-RU" sz="2000" b="1" dirty="0" smtClean="0">
                <a:latin typeface="Times New Roman"/>
                <a:ea typeface="Calibri"/>
              </a:rPr>
              <a:t>,</a:t>
            </a:r>
            <a:r>
              <a:rPr lang="ru-RU" sz="900" dirty="0"/>
              <a:t> </a:t>
            </a:r>
            <a:endParaRPr lang="ru-RU" dirty="0"/>
          </a:p>
          <a:p>
            <a:pPr algn="ctr"/>
            <a:r>
              <a:rPr lang="ru-RU" sz="1400" dirty="0" smtClean="0">
                <a:latin typeface="Times New Roman"/>
                <a:ea typeface="Calibri"/>
              </a:rPr>
              <a:t>учитель физики </a:t>
            </a:r>
          </a:p>
          <a:p>
            <a:pPr algn="ctr"/>
            <a:r>
              <a:rPr lang="ru-RU" sz="1400" dirty="0" err="1" smtClean="0">
                <a:latin typeface="Times New Roman"/>
                <a:ea typeface="Calibri"/>
              </a:rPr>
              <a:t>МАОУ«Гимназия</a:t>
            </a:r>
            <a:r>
              <a:rPr lang="ru-RU" sz="1400" dirty="0" smtClean="0">
                <a:latin typeface="Times New Roman"/>
                <a:ea typeface="Calibri"/>
              </a:rPr>
              <a:t>-интернат </a:t>
            </a:r>
            <a:r>
              <a:rPr lang="ru-RU" sz="1400" dirty="0">
                <a:latin typeface="Times New Roman"/>
                <a:ea typeface="Calibri"/>
              </a:rPr>
              <a:t>№</a:t>
            </a:r>
            <a:r>
              <a:rPr lang="ru-RU" sz="1400" dirty="0" smtClean="0">
                <a:latin typeface="Times New Roman"/>
                <a:ea typeface="Calibri"/>
              </a:rPr>
              <a:t>4» Кировского района</a:t>
            </a:r>
            <a:endParaRPr lang="ru-RU" sz="1100" dirty="0">
              <a:effectLst/>
              <a:latin typeface="Times New Roman"/>
              <a:ea typeface="Calibri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079830" y="4513276"/>
            <a:ext cx="279934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latin typeface="Times New Roman"/>
                <a:ea typeface="Calibri"/>
              </a:rPr>
              <a:t>Мубаракшина</a:t>
            </a:r>
            <a:r>
              <a:rPr lang="ru-RU" sz="2000" b="1" dirty="0" smtClean="0">
                <a:latin typeface="Times New Roman"/>
                <a:ea typeface="Calibri"/>
              </a:rPr>
              <a:t> Светлана Рашидовна,</a:t>
            </a:r>
            <a:endParaRPr lang="ru-RU" sz="1100" dirty="0">
              <a:latin typeface="Times New Roman"/>
              <a:ea typeface="Calibri"/>
            </a:endParaRPr>
          </a:p>
          <a:p>
            <a:pPr algn="ctr"/>
            <a:r>
              <a:rPr lang="ru-RU" sz="1400" dirty="0" smtClean="0">
                <a:latin typeface="Times New Roman"/>
                <a:ea typeface="Calibri"/>
              </a:rPr>
              <a:t>учитель физики МБОУ «СОШ№71» Ново-Савиновского района</a:t>
            </a:r>
            <a:endParaRPr lang="ru-RU" sz="1100" dirty="0">
              <a:effectLst/>
              <a:latin typeface="Times New Roman"/>
              <a:ea typeface="Calibri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520989" y="2943616"/>
            <a:ext cx="24223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latin typeface="Times New Roman"/>
                <a:ea typeface="Calibri"/>
              </a:rPr>
              <a:t>Самигуллина</a:t>
            </a:r>
            <a:r>
              <a:rPr lang="ru-RU" sz="2000" b="1" dirty="0" smtClean="0">
                <a:latin typeface="Times New Roman"/>
                <a:ea typeface="Calibri"/>
              </a:rPr>
              <a:t> </a:t>
            </a:r>
            <a:r>
              <a:rPr lang="ru-RU" sz="2000" b="1" dirty="0" err="1">
                <a:latin typeface="Times New Roman"/>
                <a:ea typeface="Calibri"/>
              </a:rPr>
              <a:t>Алсу</a:t>
            </a:r>
            <a:r>
              <a:rPr lang="ru-RU" sz="2000" b="1" dirty="0">
                <a:latin typeface="Times New Roman"/>
                <a:ea typeface="Calibri"/>
              </a:rPr>
              <a:t> </a:t>
            </a:r>
            <a:r>
              <a:rPr lang="ru-RU" sz="2000" b="1" dirty="0" err="1" smtClean="0">
                <a:latin typeface="Times New Roman"/>
                <a:ea typeface="Calibri"/>
              </a:rPr>
              <a:t>Ринатовна</a:t>
            </a:r>
            <a:r>
              <a:rPr lang="ru-RU" sz="2000" b="1" dirty="0" smtClean="0">
                <a:latin typeface="Times New Roman"/>
                <a:ea typeface="Calibri"/>
              </a:rPr>
              <a:t>,</a:t>
            </a:r>
            <a:endParaRPr lang="ru-RU" sz="1100" dirty="0">
              <a:latin typeface="Times New Roman"/>
              <a:ea typeface="Calibri"/>
            </a:endParaRPr>
          </a:p>
          <a:p>
            <a:pPr algn="ctr"/>
            <a:r>
              <a:rPr lang="ru-RU" sz="900" dirty="0"/>
              <a:t> </a:t>
            </a:r>
            <a:r>
              <a:rPr lang="ru-RU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учитель 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физики</a:t>
            </a:r>
            <a:endParaRPr lang="ru-RU" sz="11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«СОШ 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86»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Советского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района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/>
              <a:t> </a:t>
            </a:r>
            <a:endParaRPr lang="ru-RU" dirty="0"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90864" y="2943617"/>
            <a:ext cx="278330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/>
                <a:ea typeface="Calibri"/>
              </a:rPr>
              <a:t>Мочалова Ксения Борисовна,</a:t>
            </a:r>
            <a:endParaRPr lang="ru-RU" sz="1100" dirty="0">
              <a:latin typeface="Times New Roman"/>
              <a:ea typeface="Calibri"/>
            </a:endParaRPr>
          </a:p>
          <a:p>
            <a:pPr algn="ctr"/>
            <a:r>
              <a:rPr lang="ru-RU" sz="1400" dirty="0" smtClean="0">
                <a:latin typeface="Times New Roman"/>
                <a:ea typeface="Calibri"/>
              </a:rPr>
              <a:t>учитель </a:t>
            </a:r>
            <a:r>
              <a:rPr lang="ru-RU" sz="1400" dirty="0">
                <a:latin typeface="Times New Roman"/>
                <a:ea typeface="Calibri"/>
              </a:rPr>
              <a:t>физики</a:t>
            </a:r>
            <a:endParaRPr lang="ru-RU" sz="1100" dirty="0">
              <a:latin typeface="Times New Roman"/>
              <a:ea typeface="Calibri"/>
            </a:endParaRPr>
          </a:p>
          <a:p>
            <a:pPr algn="ctr"/>
            <a:r>
              <a:rPr lang="ru-RU" sz="1400" dirty="0">
                <a:latin typeface="Times New Roman"/>
                <a:ea typeface="Calibri"/>
              </a:rPr>
              <a:t>МБОУ «Гимназия №6»</a:t>
            </a:r>
            <a:endParaRPr lang="ru-RU" sz="1100" dirty="0">
              <a:latin typeface="Times New Roman"/>
              <a:ea typeface="Calibri"/>
            </a:endParaRPr>
          </a:p>
          <a:p>
            <a:pPr algn="ctr"/>
            <a:r>
              <a:rPr lang="ru-RU" sz="1400" dirty="0">
                <a:latin typeface="Times New Roman"/>
                <a:ea typeface="Calibri"/>
              </a:rPr>
              <a:t>Приволжского района </a:t>
            </a:r>
            <a:r>
              <a:rPr lang="ru-RU" sz="1400" dirty="0" err="1">
                <a:latin typeface="Times New Roman"/>
                <a:ea typeface="Calibri"/>
              </a:rPr>
              <a:t>г.Казани</a:t>
            </a:r>
            <a:endParaRPr lang="ru-RU" sz="1100" dirty="0">
              <a:effectLst/>
              <a:latin typeface="Times New Roman"/>
              <a:ea typeface="Calibri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65175" y="4467510"/>
            <a:ext cx="3108993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/>
                <a:ea typeface="Calibri"/>
              </a:rPr>
              <a:t>Чуркин Константин Олегович,</a:t>
            </a:r>
            <a:endParaRPr lang="ru-RU" sz="1100" dirty="0">
              <a:latin typeface="Times New Roman"/>
              <a:ea typeface="Calibri"/>
            </a:endParaRPr>
          </a:p>
          <a:p>
            <a:pPr algn="ctr"/>
            <a:r>
              <a:rPr lang="ru-RU" sz="1400" dirty="0" smtClean="0">
                <a:latin typeface="Times New Roman"/>
                <a:ea typeface="Calibri"/>
              </a:rPr>
              <a:t>учитель </a:t>
            </a:r>
            <a:r>
              <a:rPr lang="ru-RU" sz="1400" dirty="0">
                <a:latin typeface="Times New Roman"/>
                <a:ea typeface="Calibri"/>
              </a:rPr>
              <a:t>физики</a:t>
            </a:r>
            <a:endParaRPr lang="ru-RU" sz="1100" dirty="0">
              <a:latin typeface="Times New Roman"/>
              <a:ea typeface="Calibri"/>
            </a:endParaRPr>
          </a:p>
          <a:p>
            <a:pPr algn="ctr"/>
            <a:r>
              <a:rPr lang="ru-RU" sz="1400" dirty="0">
                <a:latin typeface="Times New Roman"/>
                <a:ea typeface="Calibri"/>
              </a:rPr>
              <a:t>МБОУ "Лицей №177"</a:t>
            </a:r>
            <a:endParaRPr lang="ru-RU" sz="1100" dirty="0">
              <a:latin typeface="Times New Roman"/>
              <a:ea typeface="Calibri"/>
            </a:endParaRPr>
          </a:p>
          <a:p>
            <a:r>
              <a:rPr lang="ru-RU" sz="1400" dirty="0">
                <a:latin typeface="Times New Roman"/>
                <a:ea typeface="Calibri"/>
              </a:rPr>
              <a:t> </a:t>
            </a:r>
            <a:r>
              <a:rPr lang="ru-RU" sz="1400" dirty="0" smtClean="0">
                <a:latin typeface="Times New Roman"/>
                <a:ea typeface="Calibri"/>
              </a:rPr>
              <a:t>      Ново-Савиновского </a:t>
            </a:r>
            <a:r>
              <a:rPr lang="ru-RU" sz="1400" dirty="0">
                <a:latin typeface="Times New Roman"/>
                <a:ea typeface="Calibri"/>
              </a:rPr>
              <a:t>района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545305" y="4207153"/>
            <a:ext cx="2302043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latin typeface="Times New Roman"/>
              <a:ea typeface="Calibri"/>
            </a:endParaRPr>
          </a:p>
          <a:p>
            <a:pPr algn="ctr"/>
            <a:r>
              <a:rPr lang="ru-RU" sz="2000" b="1" dirty="0" smtClean="0">
                <a:latin typeface="Times New Roman"/>
                <a:ea typeface="Calibri"/>
              </a:rPr>
              <a:t>Родыгин Сергей Иванович,</a:t>
            </a:r>
            <a:endParaRPr lang="ru-RU" sz="1100" dirty="0">
              <a:latin typeface="Times New Roman"/>
              <a:ea typeface="Calibri"/>
            </a:endParaRPr>
          </a:p>
          <a:p>
            <a:pPr algn="ctr"/>
            <a:r>
              <a:rPr lang="ru-RU" sz="1400" dirty="0" smtClean="0">
                <a:latin typeface="Times New Roman"/>
                <a:ea typeface="Calibri"/>
              </a:rPr>
              <a:t>учитель </a:t>
            </a:r>
            <a:r>
              <a:rPr lang="ru-RU" sz="1400" dirty="0">
                <a:latin typeface="Times New Roman"/>
                <a:ea typeface="Calibri"/>
              </a:rPr>
              <a:t>физики</a:t>
            </a:r>
            <a:endParaRPr lang="ru-RU" sz="1100" dirty="0">
              <a:latin typeface="Times New Roman"/>
              <a:ea typeface="Calibri"/>
            </a:endParaRPr>
          </a:p>
          <a:p>
            <a:pPr algn="ctr"/>
            <a:r>
              <a:rPr lang="ru-RU" sz="1400" dirty="0">
                <a:latin typeface="Times New Roman"/>
                <a:ea typeface="Calibri"/>
              </a:rPr>
              <a:t>МБОУ «СОШ №119»</a:t>
            </a:r>
            <a:endParaRPr lang="ru-RU" sz="1100" dirty="0">
              <a:latin typeface="Times New Roman"/>
              <a:ea typeface="Calibri"/>
            </a:endParaRPr>
          </a:p>
          <a:p>
            <a:pPr algn="ctr"/>
            <a:r>
              <a:rPr lang="ru-RU" sz="1400" dirty="0">
                <a:latin typeface="Times New Roman"/>
                <a:ea typeface="Calibri"/>
              </a:rPr>
              <a:t>Авиастроительного </a:t>
            </a:r>
            <a:r>
              <a:rPr lang="ru-RU" sz="1400" dirty="0" smtClean="0">
                <a:latin typeface="Times New Roman"/>
                <a:ea typeface="Calibri"/>
              </a:rPr>
              <a:t>района</a:t>
            </a:r>
            <a:endParaRPr lang="ru-RU" sz="1100" dirty="0">
              <a:effectLst/>
              <a:latin typeface="Times New Roman"/>
              <a:ea typeface="Calibri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930189" y="2905780"/>
            <a:ext cx="267101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Синцова Юлия Валерьевна,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учитель 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физики</a:t>
            </a:r>
            <a:endParaRPr lang="ru-RU" sz="11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/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МАОУ «Лицей №131»</a:t>
            </a:r>
            <a:endParaRPr lang="ru-RU" sz="11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/>
            <a:r>
              <a:rPr lang="ru-RU" sz="1400" dirty="0" err="1">
                <a:latin typeface="Times New Roman" pitchFamily="18" charset="0"/>
                <a:ea typeface="Calibri"/>
                <a:cs typeface="Times New Roman" pitchFamily="18" charset="0"/>
              </a:rPr>
              <a:t>Вахитовского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района</a:t>
            </a:r>
            <a:endParaRPr lang="ru-RU" sz="11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21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33" y="691794"/>
            <a:ext cx="10258926" cy="5925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558" y="72189"/>
            <a:ext cx="7761287" cy="465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9352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05" y="545432"/>
            <a:ext cx="11362822" cy="5986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5945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9558" y="2622884"/>
            <a:ext cx="61095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Tx/>
            </a:pPr>
            <a:r>
              <a:rPr lang="ru-RU" sz="4800" kern="1200" dirty="0">
                <a:solidFill>
                  <a:srgbClr val="1F497D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213629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39349" y="133160"/>
            <a:ext cx="10561173" cy="1116848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chemeClr val="accent5">
                    <a:lumMod val="50000"/>
                  </a:schemeClr>
                </a:solidFill>
              </a:rPr>
              <a:t>СРЕДНИЙ БАЛЛ ЕГЭ - 2020</a:t>
            </a:r>
            <a:endParaRPr lang="ru-RU" sz="4800" b="1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6200000">
            <a:off x="5027846" y="-2778747"/>
            <a:ext cx="227300" cy="8229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9" tIns="60954" rIns="121909" bIns="60954"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8" name="Номер слайда 6"/>
          <p:cNvSpPr txBox="1">
            <a:spLocks/>
          </p:cNvSpPr>
          <p:nvPr/>
        </p:nvSpPr>
        <p:spPr>
          <a:xfrm>
            <a:off x="4431815" y="6503644"/>
            <a:ext cx="2844800" cy="365125"/>
          </a:xfrm>
          <a:prstGeom prst="rect">
            <a:avLst/>
          </a:prstGeom>
        </p:spPr>
        <p:txBody>
          <a:bodyPr vert="horz" lIns="121909" tIns="60954" rIns="121909" bIns="60954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8FEB2EE-0189-43C0-99CC-38FE324BA7B9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algn="ctr"/>
              <a:t>2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84485"/>
              </p:ext>
            </p:extLst>
          </p:nvPr>
        </p:nvGraphicFramePr>
        <p:xfrm>
          <a:off x="1034716" y="1578822"/>
          <a:ext cx="9496927" cy="1348863"/>
        </p:xfrm>
        <a:graphic>
          <a:graphicData uri="http://schemas.openxmlformats.org/drawingml/2006/table">
            <a:tbl>
              <a:tblPr firstCol="1" lastCol="1" bandRow="1">
                <a:tableStyleId>{BC89EF96-8CEA-46FF-86C4-4CE0E7609802}</a:tableStyleId>
              </a:tblPr>
              <a:tblGrid>
                <a:gridCol w="15195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41876"/>
                <a:gridCol w="1890120"/>
                <a:gridCol w="17243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39767"/>
                <a:gridCol w="11813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11796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223000" algn="l"/>
                        </a:tabLst>
                      </a:pPr>
                      <a:r>
                        <a:rPr lang="ru-RU" sz="19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9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/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  <a:tabLst>
                          <a:tab pos="6223000" algn="l"/>
                        </a:tabLst>
                      </a:pPr>
                      <a:r>
                        <a:rPr lang="ru-RU" sz="21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Казань</a:t>
                      </a:r>
                      <a:endParaRPr lang="ru-RU" sz="21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223000" algn="l"/>
                        </a:tabLst>
                      </a:pPr>
                      <a:endParaRPr lang="ru-RU" sz="19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  <a:tabLst>
                          <a:tab pos="6223000" algn="l"/>
                        </a:tabLst>
                      </a:pPr>
                      <a:endParaRPr lang="ru-RU" sz="21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  <a:tabLst>
                          <a:tab pos="6223000" algn="l"/>
                        </a:tabLst>
                      </a:pPr>
                      <a:r>
                        <a:rPr lang="ru-RU" sz="21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РТ</a:t>
                      </a:r>
                      <a:endParaRPr lang="ru-RU" sz="21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/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  <a:tabLst>
                          <a:tab pos="6223000" algn="l"/>
                        </a:tabLst>
                      </a:pPr>
                      <a:r>
                        <a:rPr lang="ru-RU" sz="21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РФ</a:t>
                      </a:r>
                      <a:endParaRPr lang="ru-RU" sz="21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17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223000" algn="l"/>
                        </a:tabLst>
                      </a:pPr>
                      <a:r>
                        <a:rPr lang="ru-RU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2018</a:t>
                      </a:r>
                      <a:endParaRPr lang="ru-RU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223000" algn="l"/>
                        </a:tabLst>
                      </a:pPr>
                      <a:r>
                        <a:rPr lang="ru-RU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2019</a:t>
                      </a:r>
                      <a:endParaRPr lang="ru-RU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  <a:tabLst>
                          <a:tab pos="6223000" algn="l"/>
                        </a:tabLst>
                      </a:pPr>
                      <a:r>
                        <a:rPr lang="ru-RU" sz="21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2020</a:t>
                      </a:r>
                      <a:endParaRPr lang="ru-RU" sz="21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52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223000" algn="l"/>
                        </a:tabLst>
                      </a:pPr>
                      <a:r>
                        <a:rPr lang="ru-RU" sz="19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Физика</a:t>
                      </a:r>
                      <a:endParaRPr lang="ru-RU" sz="1900" b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223000" algn="l"/>
                        </a:tabLst>
                      </a:pPr>
                      <a:r>
                        <a:rPr lang="ru-RU" sz="19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58,07</a:t>
                      </a:r>
                      <a:endParaRPr lang="ru-RU" sz="1900" b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223000" algn="l"/>
                        </a:tabLst>
                      </a:pPr>
                      <a:r>
                        <a:rPr lang="ru-RU" sz="19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59,31</a:t>
                      </a:r>
                      <a:endParaRPr lang="ru-RU" sz="1900" b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  <a:tabLst>
                          <a:tab pos="6223000" algn="l"/>
                        </a:tabLst>
                      </a:pPr>
                      <a:r>
                        <a:rPr lang="ru-RU" sz="19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61,4</a:t>
                      </a:r>
                      <a:endParaRPr lang="ru-RU" sz="19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  <a:tabLst>
                          <a:tab pos="6223000" algn="l"/>
                        </a:tabLst>
                      </a:pPr>
                      <a:r>
                        <a:rPr lang="ru-RU" sz="19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60,3</a:t>
                      </a:r>
                      <a:endParaRPr lang="ru-RU" sz="19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  <a:tabLst>
                          <a:tab pos="6223000" algn="l"/>
                        </a:tabLst>
                      </a:pPr>
                      <a:r>
                        <a:rPr lang="ru-RU" sz="19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54,5</a:t>
                      </a:r>
                      <a:endParaRPr lang="ru-RU" sz="1900" b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778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403247"/>
              </p:ext>
            </p:extLst>
          </p:nvPr>
        </p:nvGraphicFramePr>
        <p:xfrm>
          <a:off x="838200" y="569495"/>
          <a:ext cx="10102516" cy="4908884"/>
        </p:xfrm>
        <a:graphic>
          <a:graphicData uri="http://schemas.openxmlformats.org/drawingml/2006/table">
            <a:tbl>
              <a:tblPr firstRow="1" firstCol="1" bandRow="1"/>
              <a:tblGrid>
                <a:gridCol w="3405341"/>
                <a:gridCol w="2270230"/>
                <a:gridCol w="2576270"/>
                <a:gridCol w="1850675"/>
              </a:tblGrid>
              <a:tr h="1256560">
                <a:tc gridSpan="4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1" i="0" u="none" strike="noStrike" cap="none">
                          <a:solidFill>
                            <a:schemeClr val="lt1"/>
                          </a:solidFill>
                          <a:latin typeface="Franklin Gothic Book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1" i="0" u="none" strike="noStrike" cap="none">
                          <a:solidFill>
                            <a:schemeClr val="lt1"/>
                          </a:solidFill>
                          <a:latin typeface="Franklin Gothic Book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1" i="0" u="none" strike="noStrike" cap="none">
                          <a:solidFill>
                            <a:schemeClr val="lt1"/>
                          </a:solidFill>
                          <a:latin typeface="Franklin Gothic Book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1" i="0" u="none" strike="noStrike" cap="none">
                          <a:solidFill>
                            <a:schemeClr val="lt1"/>
                          </a:solidFill>
                          <a:latin typeface="Franklin Gothic Book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1" i="0" u="none" strike="noStrike" cap="none">
                          <a:solidFill>
                            <a:schemeClr val="lt1"/>
                          </a:solidFill>
                          <a:latin typeface="Franklin Gothic Book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1" i="0" u="none" strike="noStrike" cap="none">
                          <a:solidFill>
                            <a:schemeClr val="lt1"/>
                          </a:solidFill>
                          <a:latin typeface="Franklin Gothic Book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1" i="0" u="none" strike="noStrike" cap="none">
                          <a:solidFill>
                            <a:schemeClr val="lt1"/>
                          </a:solidFill>
                          <a:latin typeface="Franklin Gothic Book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1" i="0" u="none" strike="noStrike" cap="none">
                          <a:solidFill>
                            <a:schemeClr val="lt1"/>
                          </a:solidFill>
                          <a:latin typeface="Franklin Gothic Book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1" i="0" u="none" strike="noStrike" cap="none">
                          <a:solidFill>
                            <a:schemeClr val="lt1"/>
                          </a:solidFill>
                          <a:latin typeface="Franklin Gothic Book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выпускников, не преодолевших  минимальный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порог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489" marR="604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7FC">
                        <a:lumMod val="5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1" i="0" u="none" strike="noStrike" cap="none">
                          <a:solidFill>
                            <a:schemeClr val="lt1"/>
                          </a:solidFill>
                          <a:latin typeface="Franklin Gothic Book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1" i="0" u="none" strike="noStrike" cap="none">
                          <a:solidFill>
                            <a:schemeClr val="lt1"/>
                          </a:solidFill>
                          <a:latin typeface="Franklin Gothic Book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1" i="0" u="none" strike="noStrike" cap="none">
                          <a:solidFill>
                            <a:schemeClr val="lt1"/>
                          </a:solidFill>
                          <a:latin typeface="Franklin Gothic Book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1" i="0" u="none" strike="noStrike" cap="none">
                          <a:solidFill>
                            <a:schemeClr val="lt1"/>
                          </a:solidFill>
                          <a:latin typeface="Franklin Gothic Book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1" i="0" u="none" strike="noStrike" cap="none">
                          <a:solidFill>
                            <a:schemeClr val="lt1"/>
                          </a:solidFill>
                          <a:latin typeface="Franklin Gothic Book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1" i="0" u="none" strike="noStrike" cap="none">
                          <a:solidFill>
                            <a:schemeClr val="lt1"/>
                          </a:solidFill>
                          <a:latin typeface="Franklin Gothic Book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1" i="0" u="none" strike="noStrike" cap="none">
                          <a:solidFill>
                            <a:schemeClr val="lt1"/>
                          </a:solidFill>
                          <a:latin typeface="Franklin Gothic Book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1" i="0" u="none" strike="noStrike" cap="none">
                          <a:solidFill>
                            <a:schemeClr val="lt1"/>
                          </a:solidFill>
                          <a:latin typeface="Franklin Gothic Book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1" i="0" u="none" strike="noStrike" cap="none">
                          <a:solidFill>
                            <a:schemeClr val="lt1"/>
                          </a:solidFill>
                          <a:latin typeface="Franklin Gothic Book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489" marR="604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7FC">
                        <a:lumMod val="5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1" i="0" u="none" strike="noStrike" cap="none">
                          <a:solidFill>
                            <a:schemeClr val="lt1"/>
                          </a:solidFill>
                          <a:latin typeface="Franklin Gothic Book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1" i="0" u="none" strike="noStrike" cap="none">
                          <a:solidFill>
                            <a:schemeClr val="lt1"/>
                          </a:solidFill>
                          <a:latin typeface="Franklin Gothic Book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1" i="0" u="none" strike="noStrike" cap="none">
                          <a:solidFill>
                            <a:schemeClr val="lt1"/>
                          </a:solidFill>
                          <a:latin typeface="Franklin Gothic Book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1" i="0" u="none" strike="noStrike" cap="none">
                          <a:solidFill>
                            <a:schemeClr val="lt1"/>
                          </a:solidFill>
                          <a:latin typeface="Franklin Gothic Book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1" i="0" u="none" strike="noStrike" cap="none">
                          <a:solidFill>
                            <a:schemeClr val="lt1"/>
                          </a:solidFill>
                          <a:latin typeface="Franklin Gothic Book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1" i="0" u="none" strike="noStrike" cap="none">
                          <a:solidFill>
                            <a:schemeClr val="lt1"/>
                          </a:solidFill>
                          <a:latin typeface="Franklin Gothic Book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1" i="0" u="none" strike="noStrike" cap="none">
                          <a:solidFill>
                            <a:schemeClr val="lt1"/>
                          </a:solidFill>
                          <a:latin typeface="Franklin Gothic Book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1" i="0" u="none" strike="noStrike" cap="none">
                          <a:solidFill>
                            <a:schemeClr val="lt1"/>
                          </a:solidFill>
                          <a:latin typeface="Franklin Gothic Book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1" i="0" u="none" strike="noStrike" cap="none">
                          <a:solidFill>
                            <a:schemeClr val="lt1"/>
                          </a:solidFill>
                          <a:latin typeface="Franklin Gothic Book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489" marR="604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7FC">
                        <a:lumMod val="5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1" i="0" u="none" strike="noStrike" cap="none">
                          <a:solidFill>
                            <a:schemeClr val="lt1"/>
                          </a:solidFill>
                          <a:latin typeface="Franklin Gothic Book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1" i="0" u="none" strike="noStrike" cap="none">
                          <a:solidFill>
                            <a:schemeClr val="lt1"/>
                          </a:solidFill>
                          <a:latin typeface="Franklin Gothic Book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1" i="0" u="none" strike="noStrike" cap="none">
                          <a:solidFill>
                            <a:schemeClr val="lt1"/>
                          </a:solidFill>
                          <a:latin typeface="Franklin Gothic Book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1" i="0" u="none" strike="noStrike" cap="none">
                          <a:solidFill>
                            <a:schemeClr val="lt1"/>
                          </a:solidFill>
                          <a:latin typeface="Franklin Gothic Book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1" i="0" u="none" strike="noStrike" cap="none">
                          <a:solidFill>
                            <a:schemeClr val="lt1"/>
                          </a:solidFill>
                          <a:latin typeface="Franklin Gothic Book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1" i="0" u="none" strike="noStrike" cap="none">
                          <a:solidFill>
                            <a:schemeClr val="lt1"/>
                          </a:solidFill>
                          <a:latin typeface="Franklin Gothic Book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1" i="0" u="none" strike="noStrike" cap="none">
                          <a:solidFill>
                            <a:schemeClr val="lt1"/>
                          </a:solidFill>
                          <a:latin typeface="Franklin Gothic Book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1" i="0" u="none" strike="noStrike" cap="none">
                          <a:solidFill>
                            <a:schemeClr val="lt1"/>
                          </a:solidFill>
                          <a:latin typeface="Franklin Gothic Book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1" i="0" u="none" strike="noStrike" cap="none">
                          <a:solidFill>
                            <a:schemeClr val="lt1"/>
                          </a:solidFill>
                          <a:latin typeface="Franklin Gothic Book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489" marR="60489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7FC">
                        <a:lumMod val="50000"/>
                      </a:srgbClr>
                    </a:solidFill>
                  </a:tcPr>
                </a:tc>
              </a:tr>
              <a:tr h="156784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1" i="0" u="none" strike="noStrike" cap="none">
                          <a:solidFill>
                            <a:schemeClr val="lt1"/>
                          </a:solidFill>
                          <a:latin typeface="Franklin Gothic Book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1" i="0" u="none" strike="noStrike" cap="none">
                          <a:solidFill>
                            <a:schemeClr val="lt1"/>
                          </a:solidFill>
                          <a:latin typeface="Franklin Gothic Book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1" i="0" u="none" strike="noStrike" cap="none">
                          <a:solidFill>
                            <a:schemeClr val="lt1"/>
                          </a:solidFill>
                          <a:latin typeface="Franklin Gothic Book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1" i="0" u="none" strike="noStrike" cap="none">
                          <a:solidFill>
                            <a:schemeClr val="lt1"/>
                          </a:solidFill>
                          <a:latin typeface="Franklin Gothic Book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1" i="0" u="none" strike="noStrike" cap="none">
                          <a:solidFill>
                            <a:schemeClr val="lt1"/>
                          </a:solidFill>
                          <a:latin typeface="Franklin Gothic Book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1" i="0" u="none" strike="noStrike" cap="none">
                          <a:solidFill>
                            <a:schemeClr val="lt1"/>
                          </a:solidFill>
                          <a:latin typeface="Franklin Gothic Book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1" i="0" u="none" strike="noStrike" cap="none">
                          <a:solidFill>
                            <a:schemeClr val="lt1"/>
                          </a:solidFill>
                          <a:latin typeface="Franklin Gothic Book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1" i="0" u="none" strike="noStrike" cap="none">
                          <a:solidFill>
                            <a:schemeClr val="lt1"/>
                          </a:solidFill>
                          <a:latin typeface="Franklin Gothic Book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1" i="0" u="none" strike="noStrike" cap="none">
                          <a:solidFill>
                            <a:schemeClr val="lt1"/>
                          </a:solidFill>
                          <a:latin typeface="Franklin Gothic Book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Предмет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489" marR="604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7FC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2019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489" marR="604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60489" marR="604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Динамика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489" marR="604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</a:tr>
              <a:tr h="208447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1" i="0" u="none" strike="noStrike" cap="none">
                          <a:solidFill>
                            <a:schemeClr val="lt1"/>
                          </a:solidFill>
                          <a:latin typeface="Franklin Gothic Book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1" i="0" u="none" strike="noStrike" cap="none">
                          <a:solidFill>
                            <a:schemeClr val="lt1"/>
                          </a:solidFill>
                          <a:latin typeface="Franklin Gothic Book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1" i="0" u="none" strike="noStrike" cap="none">
                          <a:solidFill>
                            <a:schemeClr val="lt1"/>
                          </a:solidFill>
                          <a:latin typeface="Franklin Gothic Book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1" i="0" u="none" strike="noStrike" cap="none">
                          <a:solidFill>
                            <a:schemeClr val="lt1"/>
                          </a:solidFill>
                          <a:latin typeface="Franklin Gothic Book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1" i="0" u="none" strike="noStrike" cap="none">
                          <a:solidFill>
                            <a:schemeClr val="lt1"/>
                          </a:solidFill>
                          <a:latin typeface="Franklin Gothic Book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1" i="0" u="none" strike="noStrike" cap="none">
                          <a:solidFill>
                            <a:schemeClr val="lt1"/>
                          </a:solidFill>
                          <a:latin typeface="Franklin Gothic Book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1" i="0" u="none" strike="noStrike" cap="none">
                          <a:solidFill>
                            <a:schemeClr val="lt1"/>
                          </a:solidFill>
                          <a:latin typeface="Franklin Gothic Book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1" i="0" u="none" strike="noStrike" cap="none">
                          <a:solidFill>
                            <a:schemeClr val="lt1"/>
                          </a:solidFill>
                          <a:latin typeface="Franklin Gothic Book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1" i="0" u="none" strike="noStrike" cap="none">
                          <a:solidFill>
                            <a:schemeClr val="lt1"/>
                          </a:solidFill>
                          <a:latin typeface="Franklin Gothic Book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Физика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489" marR="604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7FC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489" marR="604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489" marR="604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500" b="0" i="0" u="none" strike="noStrike" cap="none">
                          <a:solidFill>
                            <a:schemeClr val="dk1"/>
                          </a:solidFill>
                          <a:latin typeface="Franklin Gothic Book"/>
                          <a:sym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-0,8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489" marR="6048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7308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10" y="176464"/>
            <a:ext cx="11510211" cy="637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981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574965" cy="94611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Доля  участников ЕГЭ по физике в разрезе районов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7429-77F2-4EFF-A7E8-9823E86DCD8B}" type="slidenum">
              <a:rPr lang="ru-RU" smtClean="0"/>
              <a:pPr/>
              <a:t>5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085067"/>
              </p:ext>
            </p:extLst>
          </p:nvPr>
        </p:nvGraphicFramePr>
        <p:xfrm>
          <a:off x="457199" y="1115011"/>
          <a:ext cx="10299034" cy="42655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495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795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79415"/>
                <a:gridCol w="1690481"/>
              </a:tblGrid>
              <a:tr h="9299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0" dirty="0"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900" b="0" dirty="0" smtClean="0"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</a:t>
                      </a:r>
                      <a:endParaRPr lang="ru-RU" sz="1900" b="0" dirty="0"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Кол-во выпускников</a:t>
                      </a:r>
                      <a:endParaRPr lang="ru-RU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Кол-во участников</a:t>
                      </a:r>
                      <a:endParaRPr lang="ru-RU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% участия</a:t>
                      </a:r>
                      <a:endParaRPr lang="ru-RU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998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/>
                        </a:rPr>
                        <a:t>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Arial"/>
                        </a:rPr>
                        <a:t>481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24,9%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06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/>
                        </a:rPr>
                        <a:t>Н-С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/>
                        </a:rPr>
                        <a:t>1119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279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24,9%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47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/>
                        </a:rPr>
                        <a:t>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/>
                        </a:rPr>
                        <a:t>409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13,2%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47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/>
                        </a:rPr>
                        <a:t>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/>
                        </a:rPr>
                        <a:t>760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20,3%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47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/>
                        </a:rPr>
                        <a:t>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/>
                        </a:rPr>
                        <a:t>948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213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22,5%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47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/>
                        </a:rPr>
                        <a:t>П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/>
                        </a:rPr>
                        <a:t>1136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226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19,9%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247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/>
                        </a:rPr>
                        <a:t>С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/>
                        </a:rPr>
                        <a:t>1139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247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21,7%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711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/>
                        </a:rPr>
                        <a:t>Казань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5992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1293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/>
                        </a:rPr>
                        <a:t>21,6%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5266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574965" cy="94611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Средний балл ЕГЭ по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физике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в разрезе районов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7429-77F2-4EFF-A7E8-9823E86DCD8B}" type="slidenum">
              <a:rPr lang="ru-RU" smtClean="0"/>
              <a:pPr/>
              <a:t>6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556898"/>
              </p:ext>
            </p:extLst>
          </p:nvPr>
        </p:nvGraphicFramePr>
        <p:xfrm>
          <a:off x="457199" y="1115011"/>
          <a:ext cx="9392655" cy="42655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99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76972"/>
                <a:gridCol w="2271768"/>
                <a:gridCol w="1143977"/>
              </a:tblGrid>
              <a:tr h="9299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Arial"/>
                        </a:rPr>
                        <a:t>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Arial"/>
                        </a:rPr>
                        <a:t>Средний балл 2019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/>
                        </a:rPr>
                        <a:t>Средний балл 2020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/>
                        </a:rPr>
                        <a:t>В сравнении (+-)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998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56,04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61,09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5,05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06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Н-С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60,72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60,35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-0,37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47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55,39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55,06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-0,34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47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59,90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62,73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2,83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47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65,28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66,92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1,64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47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П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60,77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61,02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247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С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57,26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58,89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1,63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711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Казань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59,37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61,40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/>
                        </a:rPr>
                        <a:t>2,03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976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574965" cy="94611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Результативность </a:t>
            </a:r>
            <a:b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выпускников школ на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ЕГЭ по физике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7429-77F2-4EFF-A7E8-9823E86DCD8B}" type="slidenum">
              <a:rPr lang="ru-RU" smtClean="0"/>
              <a:pPr/>
              <a:t>7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062244"/>
              </p:ext>
            </p:extLst>
          </p:nvPr>
        </p:nvGraphicFramePr>
        <p:xfrm>
          <a:off x="184485" y="1278007"/>
          <a:ext cx="11638549" cy="52632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918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666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711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29452"/>
                <a:gridCol w="1234783"/>
                <a:gridCol w="1538404"/>
                <a:gridCol w="1280281"/>
              </a:tblGrid>
              <a:tr h="641194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0" dirty="0"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900" b="0" dirty="0" smtClean="0"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</a:t>
                      </a:r>
                      <a:endParaRPr lang="ru-RU" sz="1900" b="0" dirty="0"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 anchor="ctr"/>
                </a:tc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900" b="0" dirty="0" smtClean="0"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выпускников, получивших выше 80 баллов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900" b="0" dirty="0"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09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0" dirty="0" smtClean="0"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2018 год</a:t>
                      </a:r>
                      <a:endParaRPr lang="ru-RU" sz="1900" b="0" dirty="0"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0" dirty="0" smtClean="0"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2019 год</a:t>
                      </a:r>
                      <a:endParaRPr lang="ru-RU" sz="1900" b="0" dirty="0"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0" dirty="0" smtClean="0"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 год</a:t>
                      </a:r>
                      <a:endParaRPr lang="ru-RU" sz="1900" b="0" dirty="0"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8393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i="0" dirty="0"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Получили</a:t>
                      </a:r>
                      <a:br>
                        <a:rPr lang="ru-RU" sz="1500" b="0" i="0" dirty="0"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500" b="0" i="0" dirty="0"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80 до</a:t>
                      </a:r>
                      <a:br>
                        <a:rPr lang="ru-RU" sz="1500" b="0" i="0" dirty="0"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500" b="0" i="0" dirty="0"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br>
                        <a:rPr lang="ru-RU" sz="1500" b="0" i="0" dirty="0"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500" b="0" i="0" dirty="0"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баллов</a:t>
                      </a:r>
                      <a:endParaRPr lang="ru-RU" sz="1500" b="0" dirty="0"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i="0" dirty="0"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500" b="0" dirty="0"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i="0" dirty="0"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Получили</a:t>
                      </a:r>
                      <a:br>
                        <a:rPr lang="ru-RU" sz="1500" b="0" i="0" dirty="0"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500" b="0" i="0" dirty="0"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80 до</a:t>
                      </a:r>
                      <a:br>
                        <a:rPr lang="ru-RU" sz="1500" b="0" i="0" dirty="0"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500" b="0" i="0" dirty="0"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br>
                        <a:rPr lang="ru-RU" sz="1500" b="0" i="0" dirty="0"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500" b="0" i="0" dirty="0"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баллов</a:t>
                      </a:r>
                      <a:endParaRPr lang="ru-RU" sz="1500" b="0" dirty="0"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i="0" dirty="0"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500" b="0" dirty="0"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i="0" dirty="0"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Получили</a:t>
                      </a:r>
                      <a:br>
                        <a:rPr lang="ru-RU" sz="1500" b="0" i="0" dirty="0"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500" b="0" i="0" dirty="0"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80 до</a:t>
                      </a:r>
                      <a:br>
                        <a:rPr lang="ru-RU" sz="1500" b="0" i="0" dirty="0"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500" b="0" i="0" dirty="0"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br>
                        <a:rPr lang="ru-RU" sz="1500" b="0" i="0" dirty="0"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500" b="0" i="0" dirty="0"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баллов</a:t>
                      </a:r>
                      <a:endParaRPr lang="ru-RU" sz="1500" b="0" dirty="0"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0" i="0" dirty="0"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900" b="0" dirty="0"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849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0" dirty="0"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900" b="0" dirty="0"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4,55%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66" marR="5266" marT="52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9,35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66" marR="5266" marT="526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  <a:endParaRPr lang="ru-RU" sz="1400" b="0" dirty="0"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79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0" dirty="0"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Н-С</a:t>
                      </a:r>
                      <a:endParaRPr lang="ru-RU" sz="1900" b="0" dirty="0"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9,78%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66" marR="5266" marT="52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16,86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66" marR="5266" marT="526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53</a:t>
                      </a:r>
                      <a:endParaRPr lang="ru-RU" sz="1400" b="0" dirty="0"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89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0" dirty="0"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1900" b="0" dirty="0"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0,00%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66" marR="5266" marT="52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8,86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66" marR="5266" marT="526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b="0" dirty="0"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89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0" dirty="0"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1900" b="0" dirty="0"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5,41%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66" marR="5266" marT="52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5,41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66" marR="5266" marT="526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</a:t>
                      </a:r>
                      <a:endParaRPr lang="ru-RU" sz="1400" b="0" dirty="0"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19,5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89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0" dirty="0"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1900" b="0" dirty="0"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22,84%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66" marR="5266" marT="52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66" marR="5266" marT="526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</a:t>
                      </a:r>
                      <a:endParaRPr lang="ru-RU" sz="1400" b="0" dirty="0"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30,5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89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0" dirty="0"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900" b="0" dirty="0"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14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11,07%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66" marR="5266" marT="52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15,25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66" marR="5266" marT="526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</a:t>
                      </a:r>
                      <a:endParaRPr lang="ru-RU" sz="1400" b="0" dirty="0"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15,9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05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0" dirty="0"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900" b="0" dirty="0"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2,03%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66" marR="5266" marT="52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12,45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66" marR="5266" marT="526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</a:t>
                      </a:r>
                      <a:endParaRPr lang="ru-RU" sz="1400" b="0" dirty="0"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10,9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536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Казань</a:t>
                      </a:r>
                      <a:endParaRPr lang="ru-RU" sz="1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</a:t>
                      </a:r>
                      <a:endParaRPr lang="ru-RU" sz="14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9,27%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94" marR="6994" marT="69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189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66" marR="5266" marT="52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14,13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66" marR="5266" marT="5266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17,8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0418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Результативность </a:t>
            </a:r>
            <a:br>
              <a:rPr lang="ru-RU" sz="2800" b="1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</a:br>
            <a:r>
              <a:rPr lang="ru-RU" sz="2800" b="1" dirty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выпускников школ на ЕГЭ по физике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562645"/>
              </p:ext>
            </p:extLst>
          </p:nvPr>
        </p:nvGraphicFramePr>
        <p:xfrm>
          <a:off x="826169" y="2061415"/>
          <a:ext cx="9994231" cy="383500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641281"/>
                <a:gridCol w="1670590"/>
                <a:gridCol w="1670590"/>
                <a:gridCol w="1670590"/>
                <a:gridCol w="1670590"/>
                <a:gridCol w="1670590"/>
              </a:tblGrid>
              <a:tr h="9963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Район</a:t>
                      </a:r>
                      <a:endParaRPr lang="ru-RU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Кол-во участников</a:t>
                      </a:r>
                      <a:endParaRPr lang="ru-RU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От 80 до 90 баллов</a:t>
                      </a:r>
                      <a:endParaRPr lang="ru-RU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%</a:t>
                      </a:r>
                      <a:endParaRPr lang="ru-RU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От 91 до 100 баллов</a:t>
                      </a:r>
                      <a:endParaRPr lang="ru-RU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%</a:t>
                      </a:r>
                      <a:endParaRPr lang="ru-RU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530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А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120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12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10,00%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6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5,00%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530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Н-С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279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40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14,34%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13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4,66%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530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К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54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0,00%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1,85%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530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М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154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19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12,34%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11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7,14%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530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В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213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36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16,90%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29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13,62%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530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П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226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21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9,29%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15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6,64%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530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С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247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18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7,29%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9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3,64%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670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Казань</a:t>
                      </a:r>
                      <a:endParaRPr lang="ru-RU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1293</a:t>
                      </a:r>
                      <a:endParaRPr lang="ru-RU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146</a:t>
                      </a:r>
                      <a:endParaRPr lang="ru-RU" sz="12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11,29%</a:t>
                      </a:r>
                      <a:endParaRPr lang="ru-RU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84</a:t>
                      </a:r>
                      <a:endParaRPr lang="ru-RU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6,50%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4947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574965" cy="946117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Ниже порога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- физика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7429-77F2-4EFF-A7E8-9823E86DCD8B}" type="slidenum">
              <a:rPr lang="ru-RU" smtClean="0"/>
              <a:pPr/>
              <a:t>9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477250"/>
              </p:ext>
            </p:extLst>
          </p:nvPr>
        </p:nvGraphicFramePr>
        <p:xfrm>
          <a:off x="347889" y="1590809"/>
          <a:ext cx="11226162" cy="48145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24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008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232973"/>
                <a:gridCol w="388988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040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 Ниже порога</a:t>
                      </a:r>
                      <a:endParaRPr lang="ru-RU" sz="1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</a:rPr>
                        <a:t>Количество участников</a:t>
                      </a:r>
                      <a:endParaRPr lang="ru-RU" sz="1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Доля ,%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Количество  ОУ</a:t>
                      </a:r>
                      <a:endParaRPr lang="ru-RU" sz="1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76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А</a:t>
                      </a:r>
                      <a:endParaRPr lang="ru-RU" sz="1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37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Н-С</a:t>
                      </a:r>
                      <a:endParaRPr lang="ru-RU" sz="1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3,23%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37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К</a:t>
                      </a:r>
                      <a:endParaRPr lang="ru-RU" sz="1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3,70%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37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М</a:t>
                      </a:r>
                      <a:endParaRPr lang="ru-RU" sz="1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0,65%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37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В</a:t>
                      </a:r>
                      <a:endParaRPr lang="ru-RU" sz="1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37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П</a:t>
                      </a:r>
                      <a:endParaRPr lang="ru-RU" sz="1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1,33%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37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</a:rPr>
                        <a:t>С</a:t>
                      </a:r>
                      <a:endParaRPr lang="ru-RU" sz="1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/>
                        </a:rPr>
                        <a:t>0,81%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93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Казань</a:t>
                      </a:r>
                      <a:endParaRPr lang="ru-RU" sz="1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/>
                        </a:rPr>
                        <a:t>1,31%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291132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нопка">
  <a:themeElements>
    <a:clrScheme name="Другая 1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578</Words>
  <Application>Microsoft Office PowerPoint</Application>
  <PresentationFormat>Произвольный</PresentationFormat>
  <Paragraphs>338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Кнопка</vt:lpstr>
      <vt:lpstr>Анализ результатов ЕГЭ-2020  по физике выпускников общеобразовательных учреждений  г.Казани</vt:lpstr>
      <vt:lpstr>СРЕДНИЙ БАЛЛ ЕГЭ - 2020</vt:lpstr>
      <vt:lpstr>Презентация PowerPoint</vt:lpstr>
      <vt:lpstr>Презентация PowerPoint</vt:lpstr>
      <vt:lpstr>Доля  участников ЕГЭ по физике в разрезе районов</vt:lpstr>
      <vt:lpstr>Средний балл ЕГЭ по физике в разрезе районов</vt:lpstr>
      <vt:lpstr>Результативность  выпускников школ на ЕГЭ по физике</vt:lpstr>
      <vt:lpstr>Результативность  выпускников школ на ЕГЭ по физике</vt:lpstr>
      <vt:lpstr>Ниже порога - физика</vt:lpstr>
      <vt:lpstr>ОУ с результатами ниже  минимального порога</vt:lpstr>
      <vt:lpstr>100 баллов</vt:lpstr>
      <vt:lpstr>УЧРЕЖДЕНИЯ, ПОДГОТОВИВШИЕ  100 БАЛЛЬНИКОВ</vt:lpstr>
      <vt:lpstr>ПОВЫШЕНИЕ КАЧЕСТВА ОБРАЗОВАНИЯ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Zakhar</dc:creator>
  <cp:lastModifiedBy>User</cp:lastModifiedBy>
  <cp:revision>54</cp:revision>
  <cp:lastPrinted>2020-09-04T11:41:18Z</cp:lastPrinted>
  <dcterms:modified xsi:type="dcterms:W3CDTF">2020-09-25T12:34:49Z</dcterms:modified>
</cp:coreProperties>
</file>